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848600" cy="2000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Practicing Development Communication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</a:br>
            <a:r>
              <a:rPr lang="en-US" sz="2800" dirty="0">
                <a:latin typeface="Bahnschrift" pitchFamily="34" charset="0"/>
              </a:rPr>
              <a:t>PPT </a:t>
            </a:r>
            <a:r>
              <a:rPr lang="en-US" sz="2800" dirty="0" smtClean="0">
                <a:latin typeface="Bahnschrift" pitchFamily="34" charset="0"/>
              </a:rPr>
              <a:t>8, </a:t>
            </a:r>
            <a:r>
              <a:rPr lang="en-US" sz="2800" dirty="0">
                <a:latin typeface="Bahnschrift" pitchFamily="34" charset="0"/>
              </a:rPr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Paper: Development Communication</a:t>
            </a:r>
            <a:b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Course: BJMC </a:t>
            </a:r>
            <a:b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Semester: II</a:t>
            </a:r>
            <a:b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Dr. </a:t>
            </a:r>
            <a:r>
              <a:rPr lang="en-US" dirty="0" err="1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Shyama</a:t>
            </a:r>
            <a: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 Prasad Mukherjee University, Ranchi</a:t>
            </a:r>
            <a:b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Aparajita" pitchFamily="18" charset="0"/>
                <a:cs typeface="Aparajita" pitchFamily="18" charset="0"/>
              </a:rPr>
              <a:t>Teacher’s Name: Sumedha Chaudhury</a:t>
            </a:r>
            <a:endParaRPr lang="en-IN" dirty="0">
              <a:solidFill>
                <a:srgbClr val="002060"/>
              </a:solidFill>
              <a:latin typeface="Aparajita" pitchFamily="18" charset="0"/>
              <a:cs typeface="Aparajit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6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4) Measurement Matters-Evaluating Communication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previous </a:t>
            </a:r>
            <a:r>
              <a:rPr lang="en-US" dirty="0" smtClean="0"/>
              <a:t>point i.e Communication Strategy </a:t>
            </a:r>
            <a:r>
              <a:rPr lang="en-US" dirty="0"/>
              <a:t>highlighted the fact that monitoring and evaluation are integral parts of the development and implementation of a communication strategy.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5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Matters-Evaluating Communication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examines current understanding about evaluating the impact of communication within development co-operation, with a focus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analyzing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why, in a world increasingly based on information and results, communicators have no choice but consistently and regularly to evaluate the impact of communication strategies;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recent evidence, shedding light on the status of communication strategy evaluation among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Communication representative members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identifying some of the common challenges and limitations 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face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reference to the wider field, offering concrete ways of moving beyond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standstill,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identifying innovative approaches being used in related sectors, and examining briefly whether new and emerging social media tools for tracking impact offer clues as to the way forward.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8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Why measuring communication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matters?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It is because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evaluation community is increasingly challenged to come up with better methods, instruments and approaches to measure development impact.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New approaches such as experimental impact evaluations have been developed. They seek to provide objective evidence on the development impact by applying scientific methods usually found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laboratory.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8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Practicing Development Communication PPT 8, Unit 4</vt:lpstr>
      <vt:lpstr>4) Measurement Matters-Evaluating Communication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PPT 8, Unit 4</dc:title>
  <dc:creator>SUMEDHA</dc:creator>
  <cp:lastModifiedBy>SUMEDHA</cp:lastModifiedBy>
  <cp:revision>8</cp:revision>
  <dcterms:created xsi:type="dcterms:W3CDTF">2006-08-16T00:00:00Z</dcterms:created>
  <dcterms:modified xsi:type="dcterms:W3CDTF">2020-06-29T05:42:02Z</dcterms:modified>
</cp:coreProperties>
</file>